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49417"/>
            <a:ext cx="7415927" cy="378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Design and Implementation of a Circuit to Count Ones in Binary Input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5204936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project documentation covers the design and implementation of a digital circuit that counts the number of ones in a given 7-bit binary input. Created by a team of 4 students from PES University for the UE23CS251A Digital Design &amp; Computer Organization course, this project even includes lab implication for digital circuit.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082" y="965240"/>
            <a:ext cx="5486876" cy="519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 and Future Work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55082" y="1976438"/>
            <a:ext cx="421124" cy="421124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1649" y="2062163"/>
            <a:ext cx="107990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263372" y="1976438"/>
            <a:ext cx="268188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Successful Implementation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63372" y="2348627"/>
            <a:ext cx="7225546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project successfully designed and implemented a circuit to count ones in a 7-bit binary input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55082" y="3345180"/>
            <a:ext cx="421124" cy="421124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96171" y="3430905"/>
            <a:ext cx="138827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263372" y="3345180"/>
            <a:ext cx="207990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Practical Application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263372" y="3717369"/>
            <a:ext cx="722554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Demonstrates the application of digital logic concepts in solving real-world problems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55082" y="4414480"/>
            <a:ext cx="421124" cy="421124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92480" y="4500205"/>
            <a:ext cx="146209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263372" y="4414480"/>
            <a:ext cx="207990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Verification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263372" y="4786670"/>
            <a:ext cx="722554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testbench and simulation results confirm the correct functionality of the circuit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55082" y="5483781"/>
            <a:ext cx="421124" cy="421124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95099" y="5569506"/>
            <a:ext cx="141089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1263372" y="5483781"/>
            <a:ext cx="2135386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Enhancements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263372" y="5855970"/>
            <a:ext cx="7225546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Potential improvements could include extending the input size or optimizing the circuit for speed or area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655082" y="6665357"/>
            <a:ext cx="7833836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 more details and the complete project files, please visit the GitHub repository: ilb225112/DDCO_mini_proj: 3rd Sem mini_proj for Digital Design and Computer Organization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2326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397" y="232291"/>
            <a:ext cx="2569607" cy="18586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21356" y="2834402"/>
            <a:ext cx="4130278" cy="516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Overview</a:t>
            </a:r>
            <a:endParaRPr lang="en-US" sz="3250" dirty="0"/>
          </a:p>
        </p:txBody>
      </p:sp>
      <p:sp>
        <p:nvSpPr>
          <p:cNvPr id="5" name="Shape 1"/>
          <p:cNvSpPr/>
          <p:nvPr/>
        </p:nvSpPr>
        <p:spPr>
          <a:xfrm>
            <a:off x="7303770" y="3629382"/>
            <a:ext cx="22860" cy="4088963"/>
          </a:xfrm>
          <a:prstGeom prst="roundRect">
            <a:avLst>
              <a:gd name="adj" fmla="val 121957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6478548" y="4036100"/>
            <a:ext cx="650438" cy="22860"/>
          </a:xfrm>
          <a:prstGeom prst="roundRect">
            <a:avLst>
              <a:gd name="adj" fmla="val 1219572"/>
            </a:avLst>
          </a:prstGeom>
          <a:solidFill>
            <a:srgbClr val="16FFBB"/>
          </a:solidFill>
          <a:ln/>
        </p:spPr>
      </p:sp>
      <p:sp>
        <p:nvSpPr>
          <p:cNvPr id="7" name="Shape 3"/>
          <p:cNvSpPr/>
          <p:nvPr/>
        </p:nvSpPr>
        <p:spPr>
          <a:xfrm>
            <a:off x="7106126" y="3838456"/>
            <a:ext cx="418148" cy="418147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7261503" y="3923586"/>
            <a:ext cx="10727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4227909" y="3815239"/>
            <a:ext cx="2065139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Architect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321356" y="4184809"/>
            <a:ext cx="4971693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- Chaitanya Makkar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7501414" y="4965383"/>
            <a:ext cx="650438" cy="22860"/>
          </a:xfrm>
          <a:prstGeom prst="roundRect">
            <a:avLst>
              <a:gd name="adj" fmla="val 1219572"/>
            </a:avLst>
          </a:prstGeom>
          <a:solidFill>
            <a:srgbClr val="29DDDA"/>
          </a:solidFill>
          <a:ln/>
        </p:spPr>
      </p:sp>
      <p:sp>
        <p:nvSpPr>
          <p:cNvPr id="12" name="Shape 8"/>
          <p:cNvSpPr/>
          <p:nvPr/>
        </p:nvSpPr>
        <p:spPr>
          <a:xfrm>
            <a:off x="7106126" y="4767739"/>
            <a:ext cx="418148" cy="418147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246263" y="4852868"/>
            <a:ext cx="13787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8337352" y="4744522"/>
            <a:ext cx="2065139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Circuit Design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8337352" y="5114092"/>
            <a:ext cx="4971693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-Chirag K M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6478548" y="5801678"/>
            <a:ext cx="650438" cy="22860"/>
          </a:xfrm>
          <a:prstGeom prst="roundRect">
            <a:avLst>
              <a:gd name="adj" fmla="val 1219572"/>
            </a:avLst>
          </a:prstGeom>
          <a:solidFill>
            <a:srgbClr val="37A7E7"/>
          </a:solidFill>
          <a:ln/>
        </p:spPr>
      </p:sp>
      <p:sp>
        <p:nvSpPr>
          <p:cNvPr id="17" name="Shape 13"/>
          <p:cNvSpPr/>
          <p:nvPr/>
        </p:nvSpPr>
        <p:spPr>
          <a:xfrm>
            <a:off x="7106126" y="5604034"/>
            <a:ext cx="418148" cy="418147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7242572" y="5689163"/>
            <a:ext cx="14513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5"/>
          <p:cNvSpPr/>
          <p:nvPr/>
        </p:nvSpPr>
        <p:spPr>
          <a:xfrm>
            <a:off x="4012406" y="5580817"/>
            <a:ext cx="2280642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Verilog Implementation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1321356" y="5950387"/>
            <a:ext cx="4971693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- Darshith M S</a:t>
            </a:r>
            <a:endParaRPr lang="en-US" sz="1450" dirty="0"/>
          </a:p>
        </p:txBody>
      </p:sp>
      <p:sp>
        <p:nvSpPr>
          <p:cNvPr id="21" name="Shape 17"/>
          <p:cNvSpPr/>
          <p:nvPr/>
        </p:nvSpPr>
        <p:spPr>
          <a:xfrm>
            <a:off x="7501414" y="6638092"/>
            <a:ext cx="650438" cy="22860"/>
          </a:xfrm>
          <a:prstGeom prst="roundRect">
            <a:avLst>
              <a:gd name="adj" fmla="val 1219572"/>
            </a:avLst>
          </a:prstGeom>
          <a:solidFill>
            <a:srgbClr val="091231"/>
          </a:solidFill>
          <a:ln/>
        </p:spPr>
      </p:sp>
      <p:sp>
        <p:nvSpPr>
          <p:cNvPr id="22" name="Shape 18"/>
          <p:cNvSpPr/>
          <p:nvPr/>
        </p:nvSpPr>
        <p:spPr>
          <a:xfrm>
            <a:off x="7106126" y="6440448"/>
            <a:ext cx="418148" cy="418147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7245191" y="6525578"/>
            <a:ext cx="140018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950" dirty="0"/>
          </a:p>
        </p:txBody>
      </p:sp>
      <p:sp>
        <p:nvSpPr>
          <p:cNvPr id="24" name="Text 20"/>
          <p:cNvSpPr/>
          <p:nvPr/>
        </p:nvSpPr>
        <p:spPr>
          <a:xfrm>
            <a:off x="8337352" y="6417231"/>
            <a:ext cx="243423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Testbench and Validation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8337352" y="6786801"/>
            <a:ext cx="4971693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- Chinmay Shivanand Muragod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1017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Team Members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466261"/>
            <a:ext cx="7415927" cy="4353163"/>
          </a:xfrm>
          <a:prstGeom prst="roundRect">
            <a:avLst>
              <a:gd name="adj" fmla="val 850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2481501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927" y="263723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S.No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591997" y="2637234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SRN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053257" y="263723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NAME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277" y="3188018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927" y="3343751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3591997" y="3343751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PES1UG23CS157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53257" y="3343751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Chaitanya Makkar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879277" y="3894534"/>
            <a:ext cx="7384613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26927" y="405026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3591997" y="4050268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PES1UG23CS166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053257" y="4050268"/>
            <a:ext cx="196381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Chinmay Shivanand Muragod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879277" y="5391150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126927" y="554688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3591997" y="5546884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PES1UG23CS167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053257" y="554688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Chirag K M</a:t>
            </a:r>
            <a:endParaRPr lang="en-US" sz="1900" dirty="0"/>
          </a:p>
        </p:txBody>
      </p:sp>
      <p:sp>
        <p:nvSpPr>
          <p:cNvPr id="21" name="Shape 18"/>
          <p:cNvSpPr/>
          <p:nvPr/>
        </p:nvSpPr>
        <p:spPr>
          <a:xfrm>
            <a:off x="879277" y="6097667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126927" y="6253401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3591997" y="6253401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PES1UG23CS173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6053257" y="6253401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Darshith M S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840" y="775335"/>
            <a:ext cx="7575709" cy="524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Concept: Counting Ones in Binary Data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146840" y="1582460"/>
            <a:ext cx="7823121" cy="1401961"/>
          </a:xfrm>
          <a:prstGeom prst="roundRect">
            <a:avLst>
              <a:gd name="adj" fmla="val 2019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58295" y="1793915"/>
            <a:ext cx="2438757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Binary Addition Principle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358295" y="2169081"/>
            <a:ext cx="7400211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addition of single binary bits in a row can be understood in terms of the number of ones present.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46840" y="3173016"/>
            <a:ext cx="7823121" cy="1100018"/>
          </a:xfrm>
          <a:prstGeom prst="roundRect">
            <a:avLst>
              <a:gd name="adj" fmla="val 2573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58295" y="3384471"/>
            <a:ext cx="209669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Examples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358295" y="3759637"/>
            <a:ext cx="7400211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 + 0 = 0 (No ones), 0 + 1 = 1 (One one), 1 + 1 = 10 (Two ones), 1 + 1 + 1 = 11 (Three ones)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46840" y="4461629"/>
            <a:ext cx="7823121" cy="1401961"/>
          </a:xfrm>
          <a:prstGeom prst="roundRect">
            <a:avLst>
              <a:gd name="adj" fmla="val 2019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58295" y="4673084"/>
            <a:ext cx="209669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Application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358295" y="5048250"/>
            <a:ext cx="7400211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adding all individual bits of a binary number, we can determine the total number of ones present.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6840" y="6052185"/>
            <a:ext cx="7823121" cy="1401961"/>
          </a:xfrm>
          <a:prstGeom prst="roundRect">
            <a:avLst>
              <a:gd name="adj" fmla="val 20190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58295" y="6263640"/>
            <a:ext cx="209669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7-Bit Input Choice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358295" y="6638806"/>
            <a:ext cx="7400211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7 bits were chosen as the input size, allowing representation of up to 7 ones (111 in binary) using 3 output bits.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888" y="202049"/>
            <a:ext cx="4238506" cy="78255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5904" y="573881"/>
            <a:ext cx="3593068" cy="449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Circuit Design</a:t>
            </a:r>
            <a:endParaRPr lang="en-US" sz="2800" dirty="0"/>
          </a:p>
        </p:txBody>
      </p:sp>
      <p:sp>
        <p:nvSpPr>
          <p:cNvPr id="5" name="Text 1"/>
          <p:cNvSpPr/>
          <p:nvPr/>
        </p:nvSpPr>
        <p:spPr>
          <a:xfrm>
            <a:off x="565904" y="1265515"/>
            <a:ext cx="8012192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circuit design for counting the number of ones in a 7-bit binary input is illustrated in the attached image. The image shows how the full adders are interconnected to facilitate the counting process. Use of 7-segment display is being done. For the seven-segment display K-map and connections are attached as a GitHub link at last of this file. It uses 4-Full adders. The continued part after full adders is for lab implementation</a:t>
            </a:r>
            <a:endParaRPr lang="en-US" sz="12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04" y="2481739"/>
            <a:ext cx="808434" cy="129349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616869" y="2643426"/>
            <a:ext cx="1796534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Input Stage</a:t>
            </a:r>
            <a:endParaRPr lang="en-US" sz="1400" dirty="0"/>
          </a:p>
        </p:txBody>
      </p:sp>
      <p:sp>
        <p:nvSpPr>
          <p:cNvPr id="8" name="Text 3"/>
          <p:cNvSpPr/>
          <p:nvPr/>
        </p:nvSpPr>
        <p:spPr>
          <a:xfrm>
            <a:off x="1616869" y="2964894"/>
            <a:ext cx="6961227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7-bit binary input is fed into the circuit</a:t>
            </a:r>
            <a:endParaRPr lang="en-US" sz="12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04" y="3775234"/>
            <a:ext cx="808434" cy="129349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16869" y="3936921"/>
            <a:ext cx="1796534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Full Adder Network</a:t>
            </a:r>
            <a:endParaRPr lang="en-US" sz="1400" dirty="0"/>
          </a:p>
        </p:txBody>
      </p:sp>
      <p:sp>
        <p:nvSpPr>
          <p:cNvPr id="11" name="Text 5"/>
          <p:cNvSpPr/>
          <p:nvPr/>
        </p:nvSpPr>
        <p:spPr>
          <a:xfrm>
            <a:off x="1616869" y="4258389"/>
            <a:ext cx="6961227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 full adders process the input bits</a:t>
            </a:r>
            <a:endParaRPr lang="en-US" sz="12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04" y="5068729"/>
            <a:ext cx="808434" cy="129349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616869" y="5230416"/>
            <a:ext cx="1796534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Output Stage</a:t>
            </a:r>
            <a:endParaRPr lang="en-US" sz="1400" dirty="0"/>
          </a:p>
        </p:txBody>
      </p:sp>
      <p:sp>
        <p:nvSpPr>
          <p:cNvPr id="14" name="Text 7"/>
          <p:cNvSpPr/>
          <p:nvPr/>
        </p:nvSpPr>
        <p:spPr>
          <a:xfrm>
            <a:off x="1616869" y="5551884"/>
            <a:ext cx="6961227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3-bit output represents the count of ones</a:t>
            </a:r>
            <a:endParaRPr lang="en-US" sz="125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04" y="6362224"/>
            <a:ext cx="808434" cy="129349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616869" y="6523911"/>
            <a:ext cx="1796534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Display</a:t>
            </a:r>
            <a:endParaRPr lang="en-US" sz="1400" dirty="0"/>
          </a:p>
        </p:txBody>
      </p:sp>
      <p:sp>
        <p:nvSpPr>
          <p:cNvPr id="17" name="Text 9"/>
          <p:cNvSpPr/>
          <p:nvPr/>
        </p:nvSpPr>
        <p:spPr>
          <a:xfrm>
            <a:off x="1616869" y="6845379"/>
            <a:ext cx="6961227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7-segment display shows the final count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0041" y="654010"/>
            <a:ext cx="7000161" cy="439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Verilog Implementation: Full Adder Module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6040041" y="1330762"/>
            <a:ext cx="8036719" cy="2262188"/>
          </a:xfrm>
          <a:prstGeom prst="roundRect">
            <a:avLst>
              <a:gd name="adj" fmla="val 10490"/>
            </a:avLst>
          </a:prstGeom>
          <a:solidFill>
            <a:srgbClr val="004D36"/>
          </a:solidFill>
          <a:ln/>
        </p:spPr>
      </p:sp>
      <p:sp>
        <p:nvSpPr>
          <p:cNvPr id="5" name="Shape 2"/>
          <p:cNvSpPr/>
          <p:nvPr/>
        </p:nvSpPr>
        <p:spPr>
          <a:xfrm>
            <a:off x="6032183" y="1330762"/>
            <a:ext cx="8052435" cy="2262188"/>
          </a:xfrm>
          <a:prstGeom prst="roundRect">
            <a:avLst>
              <a:gd name="adj" fmla="val 1049"/>
            </a:avLst>
          </a:prstGeom>
          <a:solidFill>
            <a:srgbClr val="004D36"/>
          </a:solidFill>
          <a:ln/>
        </p:spPr>
      </p:sp>
      <p:sp>
        <p:nvSpPr>
          <p:cNvPr id="6" name="Text 3"/>
          <p:cNvSpPr/>
          <p:nvPr/>
        </p:nvSpPr>
        <p:spPr>
          <a:xfrm>
            <a:off x="6190298" y="1449348"/>
            <a:ext cx="7736205" cy="2025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module fulladder(
  input wire a, b, cin,
  output wire sum, cout
);
  assign sum = a ^ b ^ cin;
  assign cout = (a &amp; b) | (cin &amp; (a ^ b));
endmodule
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6040041" y="3948708"/>
            <a:ext cx="355878" cy="355878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172319" y="4021098"/>
            <a:ext cx="91202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554033" y="3948708"/>
            <a:ext cx="1757839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Inputs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554033" y="4263271"/>
            <a:ext cx="7522726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full adder module takes three input wires: a, b, and cin (carry in)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6040041" y="4852392"/>
            <a:ext cx="355878" cy="355878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159341" y="4924782"/>
            <a:ext cx="117277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554033" y="4852392"/>
            <a:ext cx="1757839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Outputs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554033" y="5166955"/>
            <a:ext cx="7522726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produces two output wires: sum and cout (carry out)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6040041" y="5756077"/>
            <a:ext cx="355878" cy="355878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156246" y="5828467"/>
            <a:ext cx="123468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6554033" y="5756077"/>
            <a:ext cx="1757839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Sum Calculation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6554033" y="6070640"/>
            <a:ext cx="7522726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sum is calculated using XOR operations on all three inputs</a:t>
            </a:r>
            <a:endParaRPr lang="en-US" sz="1200" dirty="0"/>
          </a:p>
        </p:txBody>
      </p:sp>
      <p:sp>
        <p:nvSpPr>
          <p:cNvPr id="19" name="Shape 16"/>
          <p:cNvSpPr/>
          <p:nvPr/>
        </p:nvSpPr>
        <p:spPr>
          <a:xfrm>
            <a:off x="6040041" y="6659761"/>
            <a:ext cx="355878" cy="355878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6158389" y="6732151"/>
            <a:ext cx="119182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6554033" y="6659761"/>
            <a:ext cx="1776293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Carry Out Calculation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6554033" y="6974324"/>
            <a:ext cx="7522726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carry out is determined using Formulae: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6554033" y="7322344"/>
            <a:ext cx="7522726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Cout​=(A⋅B)+(A⊕B)⋅Cin​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573643"/>
            <a:ext cx="7992785" cy="577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Verilog Implementation: Sum Module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321356" y="1566148"/>
            <a:ext cx="11987689" cy="3968115"/>
          </a:xfrm>
          <a:prstGeom prst="roundRect">
            <a:avLst>
              <a:gd name="adj" fmla="val 7853"/>
            </a:avLst>
          </a:prstGeom>
          <a:solidFill>
            <a:srgbClr val="004D36"/>
          </a:solidFill>
          <a:ln/>
        </p:spPr>
      </p:sp>
      <p:sp>
        <p:nvSpPr>
          <p:cNvPr id="4" name="Shape 2"/>
          <p:cNvSpPr/>
          <p:nvPr/>
        </p:nvSpPr>
        <p:spPr>
          <a:xfrm>
            <a:off x="1310997" y="1566148"/>
            <a:ext cx="12008406" cy="3968115"/>
          </a:xfrm>
          <a:prstGeom prst="roundRect">
            <a:avLst>
              <a:gd name="adj" fmla="val 785"/>
            </a:avLst>
          </a:prstGeom>
          <a:solidFill>
            <a:srgbClr val="004D36"/>
          </a:solidFill>
          <a:ln/>
        </p:spPr>
      </p:sp>
      <p:sp>
        <p:nvSpPr>
          <p:cNvPr id="5" name="Text 3"/>
          <p:cNvSpPr/>
          <p:nvPr/>
        </p:nvSpPr>
        <p:spPr>
          <a:xfrm>
            <a:off x="1518642" y="1721882"/>
            <a:ext cx="11593116" cy="3656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module sum(
  input wire [6:0] inp,
  output wire [2:0] op
);
  wire c1, c2, s1, s2, c3;
  fulladder a1 (.a(inp[3]), .b(inp[2]), .cin(inp[1]), .sum(s1), .cout(c1));
  fulladder a2 (.a(inp[6]), .b(inp[5]), .cin(inp[4]), .sum(s2), .cout(c2));
  fulladder a3 (.a(s1), .b(s2), .cin(inp[0]), .sum(op[0]), .cout(c3));
  fulladder a4 (.a(c1), .b(c2), .cin(c3), .sum(op[1]), .cout(op[2]));
endmodule
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321356" y="5975628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Input and Output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321356" y="6471761"/>
            <a:ext cx="3657600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sum module takes a 7-bit input (inp) and produces a 3-bit output (op)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493306" y="5975628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Full Adder Instances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5493306" y="6471761"/>
            <a:ext cx="3657600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uses four instances of the fulladder module (a1, a2, a3, a4) to process the input bits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665256" y="5975628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Interconnections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9665256" y="6471761"/>
            <a:ext cx="3657600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full adders are connected in a specific pattern to sum the input bits and produce the final count of ones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339447"/>
            <a:ext cx="345388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Testbench Implementation</a:t>
            </a:r>
            <a:endParaRPr lang="en-US" sz="2150" dirty="0"/>
          </a:p>
        </p:txBody>
      </p:sp>
      <p:sp>
        <p:nvSpPr>
          <p:cNvPr id="3" name="Shape 1"/>
          <p:cNvSpPr/>
          <p:nvPr/>
        </p:nvSpPr>
        <p:spPr>
          <a:xfrm>
            <a:off x="1321356" y="867489"/>
            <a:ext cx="11987689" cy="5715714"/>
          </a:xfrm>
          <a:prstGeom prst="roundRect">
            <a:avLst>
              <a:gd name="adj" fmla="val 3240"/>
            </a:avLst>
          </a:prstGeom>
          <a:solidFill>
            <a:srgbClr val="004D36"/>
          </a:solidFill>
          <a:ln/>
        </p:spPr>
      </p:sp>
      <p:sp>
        <p:nvSpPr>
          <p:cNvPr id="4" name="Shape 2"/>
          <p:cNvSpPr/>
          <p:nvPr/>
        </p:nvSpPr>
        <p:spPr>
          <a:xfrm>
            <a:off x="1315283" y="867489"/>
            <a:ext cx="11999833" cy="5715714"/>
          </a:xfrm>
          <a:prstGeom prst="roundRect">
            <a:avLst>
              <a:gd name="adj" fmla="val 324"/>
            </a:avLst>
          </a:prstGeom>
          <a:solidFill>
            <a:srgbClr val="004D36"/>
          </a:solidFill>
          <a:ln/>
        </p:spPr>
      </p:sp>
      <p:sp>
        <p:nvSpPr>
          <p:cNvPr id="5" name="Text 3"/>
          <p:cNvSpPr/>
          <p:nvPr/>
        </p:nvSpPr>
        <p:spPr>
          <a:xfrm>
            <a:off x="1438632" y="960001"/>
            <a:ext cx="11753136" cy="5530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`timescale 1ns/1ps
module testbench;
  reg [6:0] inp;
  wire [2:0] op;
  sum uut (
    .inp(inp),
    .op(op)
  );
  initial begin
    inp = 7'b0100100;
    #10;
    inp = 7'b0110101;
    #10;
    inp = 7'b1010000;
    #10;
    inp = 7'b1111111;
    #10;
    $finish;
  end
  initial begin
    $monitor("At time %t: inp = %b (%d), op = %d", $time, inp,inp, op);
  end
  initial begin
    $dumpfile("waveform.vcd");
    $dumpvars(0, testbench);
  end
endmodule
</a:t>
            </a:r>
            <a:endParaRPr lang="en-US" sz="9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1356" y="6722031"/>
            <a:ext cx="308610" cy="3086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21356" y="7153989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Timing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321356" y="7399496"/>
            <a:ext cx="590121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Uses 1ns/1ps timescale for precise simulation</a:t>
            </a:r>
            <a:endParaRPr lang="en-US" sz="9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12" y="6722031"/>
            <a:ext cx="308610" cy="30861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07712" y="7153989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Test Inputs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7407712" y="7399496"/>
            <a:ext cx="590133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Simulates various 7-bit input values</a:t>
            </a:r>
            <a:endParaRPr lang="en-US" sz="9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56" y="7967305"/>
            <a:ext cx="308610" cy="30861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321356" y="8399264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Monitoring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1321356" y="8644771"/>
            <a:ext cx="590121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Displays input and output values during simulation</a:t>
            </a:r>
            <a:endParaRPr lang="en-US" sz="9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712" y="7967305"/>
            <a:ext cx="308610" cy="30861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407712" y="8399264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Waveform</a:t>
            </a:r>
            <a:endParaRPr lang="en-US" sz="1050" dirty="0"/>
          </a:p>
        </p:txBody>
      </p:sp>
      <p:sp>
        <p:nvSpPr>
          <p:cNvPr id="17" name="Text 11"/>
          <p:cNvSpPr/>
          <p:nvPr/>
        </p:nvSpPr>
        <p:spPr>
          <a:xfrm>
            <a:off x="7407712" y="8644771"/>
            <a:ext cx="590133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Generates a VCD file for waveform visualization</a:t>
            </a:r>
            <a:endParaRPr lang="en-US" sz="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04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1356" y="2952869"/>
            <a:ext cx="4437936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Execution and Results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7303770" y="3781068"/>
            <a:ext cx="22860" cy="3915966"/>
          </a:xfrm>
          <a:prstGeom prst="roundRect">
            <a:avLst>
              <a:gd name="adj" fmla="val 127058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442531" y="4205168"/>
            <a:ext cx="677704" cy="22860"/>
          </a:xfrm>
          <a:prstGeom prst="roundRect">
            <a:avLst>
              <a:gd name="adj" fmla="val 1270588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7097375" y="3998833"/>
            <a:ext cx="435650" cy="435650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59300" y="4087535"/>
            <a:ext cx="111681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4098846" y="3974663"/>
            <a:ext cx="2151459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Compilation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321356" y="4359593"/>
            <a:ext cx="4928949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Commands to execute: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321356" y="4785360"/>
            <a:ext cx="492894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pPr algn="ctr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Iverilog -o pr filename.v testbench.v 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1321356" y="5149215"/>
            <a:ext cx="492894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vvp pr 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1321356" y="5513070"/>
            <a:ext cx="492894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gtkwave waveform.vcd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7510165" y="5173266"/>
            <a:ext cx="677704" cy="22860"/>
          </a:xfrm>
          <a:prstGeom prst="roundRect">
            <a:avLst>
              <a:gd name="adj" fmla="val 1270588"/>
            </a:avLst>
          </a:prstGeom>
          <a:solidFill>
            <a:srgbClr val="29DDDA"/>
          </a:solidFill>
          <a:ln/>
        </p:spPr>
      </p:sp>
      <p:sp>
        <p:nvSpPr>
          <p:cNvPr id="14" name="Shape 11"/>
          <p:cNvSpPr/>
          <p:nvPr/>
        </p:nvSpPr>
        <p:spPr>
          <a:xfrm>
            <a:off x="7097375" y="4966930"/>
            <a:ext cx="435650" cy="435650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243346" y="5055632"/>
            <a:ext cx="143589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8380095" y="4942761"/>
            <a:ext cx="492894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Simulation Output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8380095" y="5306616"/>
            <a:ext cx="4928949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compiler output shows the results of the simulation for different input values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6442531" y="6572131"/>
            <a:ext cx="677704" cy="22860"/>
          </a:xfrm>
          <a:prstGeom prst="roundRect">
            <a:avLst>
              <a:gd name="adj" fmla="val 1270588"/>
            </a:avLst>
          </a:prstGeom>
          <a:solidFill>
            <a:srgbClr val="37A7E7"/>
          </a:solidFill>
          <a:ln/>
        </p:spPr>
      </p:sp>
      <p:sp>
        <p:nvSpPr>
          <p:cNvPr id="19" name="Shape 16"/>
          <p:cNvSpPr/>
          <p:nvPr/>
        </p:nvSpPr>
        <p:spPr>
          <a:xfrm>
            <a:off x="7097375" y="6365796"/>
            <a:ext cx="435650" cy="435650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239536" y="6454497"/>
            <a:ext cx="151209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3848457" y="6341626"/>
            <a:ext cx="2401848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Waveform Visualization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1321356" y="6726555"/>
            <a:ext cx="4928949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GTKWave is used to visualize the simulation results in a waveform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2024-10-22T17:42:51Z</dcterms:created>
  <dcterms:modified xsi:type="dcterms:W3CDTF">2024-10-22T17:42:51Z</dcterms:modified>
</cp:coreProperties>
</file>